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Lexend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exend-bold.fntdata"/><Relationship Id="rId50" Type="http://schemas.openxmlformats.org/officeDocument/2006/relationships/font" Target="fonts/Lexen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e7ea2706d0e02d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9e7ea2706d0e02d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ada872745da2a6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ada872745da2a6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e7ea2706d0e02d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9e7ea2706d0e02d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ada872745da2a6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ada872745da2a6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ada872745da2a6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ada872745da2a6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ada872745da2a6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ada872745da2a6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ada872745da2a6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ada872745da2a6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ada872745da2a6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ada872745da2a6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ada872745da2a6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ada872745da2a6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ada872745da2a6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ada872745da2a6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e7ea2706d0e02d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9e7ea2706d0e02d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ada872745da2a6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ada872745da2a6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ada872745da2a6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ada872745da2a6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ada872745da2a6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ada872745da2a6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ada872745da2a6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ada872745da2a6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ada872745da2a6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ada872745da2a6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ada872745da2a6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ada872745da2a6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ada872745da2a6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ada872745da2a6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ada872745da2a6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ada872745da2a6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ada872745da2a6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ada872745da2a6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ada872745da2a6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ada872745da2a6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ada872745da2a6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ada872745da2a6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ada872745da2a6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ada872745da2a6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ada872745da2a6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ada872745da2a6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ada872745da2a63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ada872745da2a6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ada872745da2a63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ada872745da2a6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e7ea2706d0e02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9e7ea2706d0e02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9e7ea2706d0e02d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9e7ea2706d0e02d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9e7ea2706d0e02d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9e7ea2706d0e02d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9e7ea2706d0e02d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9e7ea2706d0e02d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9e7ea2706d0e02d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9e7ea2706d0e02d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9e7ea2706d0e02d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9e7ea2706d0e02d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ada872745da2a6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ada872745da2a6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9e7ea2706d0e02d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9e7ea2706d0e02d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9e7ea2706d0e02d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9e7ea2706d0e02d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e7ea2706d0e02d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e7ea2706d0e02d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9e7ea2706d0e02d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9e7ea2706d0e02d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ada872745da2a63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ada872745da2a63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677d69f2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677d69f2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9e7ea2706d0e02d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9e7ea2706d0e02d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e7ea2706d0e02d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e7ea2706d0e02d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773e6ed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773e6ed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e7ea2706d0e02d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e7ea2706d0e02d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Relationship Id="rId4" Type="http://schemas.openxmlformats.org/officeDocument/2006/relationships/hyperlink" Target="http://drive.google.com/file/d/1IBym3rspZMW2VbbwGIOZFBRfSm45RXeI/view" TargetMode="External"/><Relationship Id="rId5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hyperlink" Target="http://drive.google.com/file/d/1IBym3rspZMW2VbbwGIOZFBRfSm45RXeI/view" TargetMode="External"/><Relationship Id="rId6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31.jpg"/><Relationship Id="rId6" Type="http://schemas.openxmlformats.org/officeDocument/2006/relationships/hyperlink" Target="http://drive.google.com/file/d/1IBym3rspZMW2VbbwGIOZFBRfSm45RXeI/view" TargetMode="External"/><Relationship Id="rId7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31.jpg"/><Relationship Id="rId6" Type="http://schemas.openxmlformats.org/officeDocument/2006/relationships/image" Target="../media/image25.jpg"/><Relationship Id="rId7" Type="http://schemas.openxmlformats.org/officeDocument/2006/relationships/hyperlink" Target="http://drive.google.com/file/d/1IBym3rspZMW2VbbwGIOZFBRfSm45RXeI/view" TargetMode="External"/><Relationship Id="rId8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9" Type="http://schemas.openxmlformats.org/officeDocument/2006/relationships/image" Target="../media/image9.png"/><Relationship Id="rId5" Type="http://schemas.openxmlformats.org/officeDocument/2006/relationships/image" Target="../media/image31.jpg"/><Relationship Id="rId6" Type="http://schemas.openxmlformats.org/officeDocument/2006/relationships/image" Target="../media/image25.jpg"/><Relationship Id="rId7" Type="http://schemas.openxmlformats.org/officeDocument/2006/relationships/image" Target="../media/image30.jpg"/><Relationship Id="rId8" Type="http://schemas.openxmlformats.org/officeDocument/2006/relationships/hyperlink" Target="http://drive.google.com/file/d/1IBym3rspZMW2VbbwGIOZFBRfSm45RXeI/vie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0" Type="http://schemas.openxmlformats.org/officeDocument/2006/relationships/image" Target="../media/image9.png"/><Relationship Id="rId9" Type="http://schemas.openxmlformats.org/officeDocument/2006/relationships/hyperlink" Target="http://drive.google.com/file/d/1IBym3rspZMW2VbbwGIOZFBRfSm45RXeI/view" TargetMode="External"/><Relationship Id="rId5" Type="http://schemas.openxmlformats.org/officeDocument/2006/relationships/image" Target="../media/image31.jpg"/><Relationship Id="rId6" Type="http://schemas.openxmlformats.org/officeDocument/2006/relationships/image" Target="../media/image25.jpg"/><Relationship Id="rId7" Type="http://schemas.openxmlformats.org/officeDocument/2006/relationships/image" Target="../media/image30.jpg"/><Relationship Id="rId8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1" Type="http://schemas.openxmlformats.org/officeDocument/2006/relationships/image" Target="../media/image9.png"/><Relationship Id="rId10" Type="http://schemas.openxmlformats.org/officeDocument/2006/relationships/hyperlink" Target="http://drive.google.com/file/d/1IBym3rspZMW2VbbwGIOZFBRfSm45RXeI/view" TargetMode="External"/><Relationship Id="rId9" Type="http://schemas.openxmlformats.org/officeDocument/2006/relationships/image" Target="../media/image33.jpg"/><Relationship Id="rId5" Type="http://schemas.openxmlformats.org/officeDocument/2006/relationships/image" Target="../media/image31.jpg"/><Relationship Id="rId6" Type="http://schemas.openxmlformats.org/officeDocument/2006/relationships/image" Target="../media/image25.jpg"/><Relationship Id="rId7" Type="http://schemas.openxmlformats.org/officeDocument/2006/relationships/image" Target="../media/image30.jpg"/><Relationship Id="rId8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1" Type="http://schemas.openxmlformats.org/officeDocument/2006/relationships/hyperlink" Target="http://drive.google.com/file/d/1IBym3rspZMW2VbbwGIOZFBRfSm45RXeI/view" TargetMode="External"/><Relationship Id="rId10" Type="http://schemas.openxmlformats.org/officeDocument/2006/relationships/image" Target="../media/image34.jpg"/><Relationship Id="rId12" Type="http://schemas.openxmlformats.org/officeDocument/2006/relationships/image" Target="../media/image9.png"/><Relationship Id="rId9" Type="http://schemas.openxmlformats.org/officeDocument/2006/relationships/image" Target="../media/image33.jpg"/><Relationship Id="rId5" Type="http://schemas.openxmlformats.org/officeDocument/2006/relationships/image" Target="../media/image31.jpg"/><Relationship Id="rId6" Type="http://schemas.openxmlformats.org/officeDocument/2006/relationships/image" Target="../media/image25.jpg"/><Relationship Id="rId7" Type="http://schemas.openxmlformats.org/officeDocument/2006/relationships/image" Target="../media/image30.jpg"/><Relationship Id="rId8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4.jpg"/><Relationship Id="rId13" Type="http://schemas.openxmlformats.org/officeDocument/2006/relationships/image" Target="../media/image9.png"/><Relationship Id="rId12" Type="http://schemas.openxmlformats.org/officeDocument/2006/relationships/hyperlink" Target="http://drive.google.com/file/d/1IBym3rspZMW2VbbwGIOZFBRfSm45RXeI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9" Type="http://schemas.openxmlformats.org/officeDocument/2006/relationships/image" Target="../media/image33.jpg"/><Relationship Id="rId5" Type="http://schemas.openxmlformats.org/officeDocument/2006/relationships/image" Target="../media/image31.jpg"/><Relationship Id="rId6" Type="http://schemas.openxmlformats.org/officeDocument/2006/relationships/image" Target="../media/image25.jpg"/><Relationship Id="rId7" Type="http://schemas.openxmlformats.org/officeDocument/2006/relationships/image" Target="../media/image30.jpg"/><Relationship Id="rId8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Relationship Id="rId7" Type="http://schemas.openxmlformats.org/officeDocument/2006/relationships/image" Target="../media/image35.png"/><Relationship Id="rId8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5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5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5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9" Type="http://schemas.openxmlformats.org/officeDocument/2006/relationships/image" Target="../media/image50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-827750" y="156663"/>
            <a:ext cx="10842325" cy="4830175"/>
            <a:chOff x="-35250" y="140725"/>
            <a:chExt cx="10842325" cy="4830175"/>
          </a:xfrm>
        </p:grpSpPr>
        <p:grpSp>
          <p:nvGrpSpPr>
            <p:cNvPr id="55" name="Google Shape;55;p13"/>
            <p:cNvGrpSpPr/>
            <p:nvPr/>
          </p:nvGrpSpPr>
          <p:grpSpPr>
            <a:xfrm>
              <a:off x="-35250" y="140725"/>
              <a:ext cx="5538800" cy="4798300"/>
              <a:chOff x="-35250" y="140725"/>
              <a:chExt cx="5538800" cy="4798300"/>
            </a:xfrm>
          </p:grpSpPr>
          <p:grpSp>
            <p:nvGrpSpPr>
              <p:cNvPr id="56" name="Google Shape;56;p13"/>
              <p:cNvGrpSpPr/>
              <p:nvPr/>
            </p:nvGrpSpPr>
            <p:grpSpPr>
              <a:xfrm>
                <a:off x="-35250" y="140725"/>
                <a:ext cx="5538800" cy="2245600"/>
                <a:chOff x="-35250" y="140725"/>
                <a:chExt cx="5538800" cy="2245600"/>
              </a:xfrm>
            </p:grpSpPr>
            <p:grpSp>
              <p:nvGrpSpPr>
                <p:cNvPr id="57" name="Google Shape;57;p13"/>
                <p:cNvGrpSpPr/>
                <p:nvPr/>
              </p:nvGrpSpPr>
              <p:grpSpPr>
                <a:xfrm>
                  <a:off x="-35250" y="140725"/>
                  <a:ext cx="2883700" cy="2245600"/>
                  <a:chOff x="-35250" y="140725"/>
                  <a:chExt cx="2883700" cy="2245600"/>
                </a:xfrm>
              </p:grpSpPr>
              <p:grpSp>
                <p:nvGrpSpPr>
                  <p:cNvPr id="58" name="Google Shape;58;p13"/>
                  <p:cNvGrpSpPr/>
                  <p:nvPr/>
                </p:nvGrpSpPr>
                <p:grpSpPr>
                  <a:xfrm>
                    <a:off x="-35250" y="1407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59" name="Google Shape;59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0" name="Google Shape;60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1" name="Google Shape;61;p13"/>
                  <p:cNvGrpSpPr/>
                  <p:nvPr/>
                </p:nvGrpSpPr>
                <p:grpSpPr>
                  <a:xfrm>
                    <a:off x="-35250" y="13016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62" name="Google Shape;62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3" name="Google Shape;63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4" name="Google Shape;64;p13"/>
                <p:cNvGrpSpPr/>
                <p:nvPr/>
              </p:nvGrpSpPr>
              <p:grpSpPr>
                <a:xfrm>
                  <a:off x="2619850" y="140725"/>
                  <a:ext cx="2883700" cy="2245600"/>
                  <a:chOff x="-35250" y="140725"/>
                  <a:chExt cx="2883700" cy="2245600"/>
                </a:xfrm>
              </p:grpSpPr>
              <p:grpSp>
                <p:nvGrpSpPr>
                  <p:cNvPr id="65" name="Google Shape;65;p13"/>
                  <p:cNvGrpSpPr/>
                  <p:nvPr/>
                </p:nvGrpSpPr>
                <p:grpSpPr>
                  <a:xfrm>
                    <a:off x="-35250" y="1407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66" name="Google Shape;66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7" name="Google Shape;67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" name="Google Shape;68;p13"/>
                  <p:cNvGrpSpPr/>
                  <p:nvPr/>
                </p:nvGrpSpPr>
                <p:grpSpPr>
                  <a:xfrm>
                    <a:off x="-35250" y="13016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69" name="Google Shape;69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0" name="Google Shape;70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71" name="Google Shape;71;p13"/>
              <p:cNvGrpSpPr/>
              <p:nvPr/>
            </p:nvGrpSpPr>
            <p:grpSpPr>
              <a:xfrm>
                <a:off x="-35250" y="2693425"/>
                <a:ext cx="5538800" cy="2245600"/>
                <a:chOff x="-35250" y="140725"/>
                <a:chExt cx="5538800" cy="2245600"/>
              </a:xfrm>
            </p:grpSpPr>
            <p:grpSp>
              <p:nvGrpSpPr>
                <p:cNvPr id="72" name="Google Shape;72;p13"/>
                <p:cNvGrpSpPr/>
                <p:nvPr/>
              </p:nvGrpSpPr>
              <p:grpSpPr>
                <a:xfrm>
                  <a:off x="-35250" y="140725"/>
                  <a:ext cx="2883700" cy="2245600"/>
                  <a:chOff x="-35250" y="140725"/>
                  <a:chExt cx="2883700" cy="2245600"/>
                </a:xfrm>
              </p:grpSpPr>
              <p:grpSp>
                <p:nvGrpSpPr>
                  <p:cNvPr id="73" name="Google Shape;73;p13"/>
                  <p:cNvGrpSpPr/>
                  <p:nvPr/>
                </p:nvGrpSpPr>
                <p:grpSpPr>
                  <a:xfrm>
                    <a:off x="-35250" y="1407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74" name="Google Shape;74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5" name="Google Shape;75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76" name="Google Shape;76;p13"/>
                  <p:cNvGrpSpPr/>
                  <p:nvPr/>
                </p:nvGrpSpPr>
                <p:grpSpPr>
                  <a:xfrm>
                    <a:off x="-35250" y="13016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77" name="Google Shape;77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8" name="Google Shape;78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79" name="Google Shape;79;p13"/>
                <p:cNvGrpSpPr/>
                <p:nvPr/>
              </p:nvGrpSpPr>
              <p:grpSpPr>
                <a:xfrm>
                  <a:off x="2619850" y="140725"/>
                  <a:ext cx="2883700" cy="2245600"/>
                  <a:chOff x="-35250" y="140725"/>
                  <a:chExt cx="2883700" cy="2245600"/>
                </a:xfrm>
              </p:grpSpPr>
              <p:grpSp>
                <p:nvGrpSpPr>
                  <p:cNvPr id="80" name="Google Shape;80;p13"/>
                  <p:cNvGrpSpPr/>
                  <p:nvPr/>
                </p:nvGrpSpPr>
                <p:grpSpPr>
                  <a:xfrm>
                    <a:off x="-35250" y="1407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81" name="Google Shape;81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2" name="Google Shape;82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83" name="Google Shape;83;p13"/>
                  <p:cNvGrpSpPr/>
                  <p:nvPr/>
                </p:nvGrpSpPr>
                <p:grpSpPr>
                  <a:xfrm>
                    <a:off x="-35250" y="13016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84" name="Google Shape;84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85" name="Google Shape;85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</p:grpSp>
        <p:grpSp>
          <p:nvGrpSpPr>
            <p:cNvPr id="86" name="Google Shape;86;p13"/>
            <p:cNvGrpSpPr/>
            <p:nvPr/>
          </p:nvGrpSpPr>
          <p:grpSpPr>
            <a:xfrm>
              <a:off x="5268275" y="172600"/>
              <a:ext cx="5538800" cy="4798300"/>
              <a:chOff x="-35250" y="140725"/>
              <a:chExt cx="5538800" cy="4798300"/>
            </a:xfrm>
          </p:grpSpPr>
          <p:grpSp>
            <p:nvGrpSpPr>
              <p:cNvPr id="87" name="Google Shape;87;p13"/>
              <p:cNvGrpSpPr/>
              <p:nvPr/>
            </p:nvGrpSpPr>
            <p:grpSpPr>
              <a:xfrm>
                <a:off x="-35250" y="140725"/>
                <a:ext cx="5538800" cy="2245600"/>
                <a:chOff x="-35250" y="140725"/>
                <a:chExt cx="5538800" cy="2245600"/>
              </a:xfrm>
            </p:grpSpPr>
            <p:grpSp>
              <p:nvGrpSpPr>
                <p:cNvPr id="88" name="Google Shape;88;p13"/>
                <p:cNvGrpSpPr/>
                <p:nvPr/>
              </p:nvGrpSpPr>
              <p:grpSpPr>
                <a:xfrm>
                  <a:off x="-35250" y="140725"/>
                  <a:ext cx="2883700" cy="2245600"/>
                  <a:chOff x="-35250" y="140725"/>
                  <a:chExt cx="2883700" cy="2245600"/>
                </a:xfrm>
              </p:grpSpPr>
              <p:grpSp>
                <p:nvGrpSpPr>
                  <p:cNvPr id="89" name="Google Shape;89;p13"/>
                  <p:cNvGrpSpPr/>
                  <p:nvPr/>
                </p:nvGrpSpPr>
                <p:grpSpPr>
                  <a:xfrm>
                    <a:off x="-35250" y="1407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90" name="Google Shape;90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1" name="Google Shape;91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92" name="Google Shape;92;p13"/>
                  <p:cNvGrpSpPr/>
                  <p:nvPr/>
                </p:nvGrpSpPr>
                <p:grpSpPr>
                  <a:xfrm>
                    <a:off x="-35250" y="13016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93" name="Google Shape;93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4" name="Google Shape;94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95" name="Google Shape;95;p13"/>
                <p:cNvGrpSpPr/>
                <p:nvPr/>
              </p:nvGrpSpPr>
              <p:grpSpPr>
                <a:xfrm>
                  <a:off x="2619850" y="140725"/>
                  <a:ext cx="2883700" cy="2245600"/>
                  <a:chOff x="-35250" y="140725"/>
                  <a:chExt cx="2883700" cy="2245600"/>
                </a:xfrm>
              </p:grpSpPr>
              <p:grpSp>
                <p:nvGrpSpPr>
                  <p:cNvPr id="96" name="Google Shape;96;p13"/>
                  <p:cNvGrpSpPr/>
                  <p:nvPr/>
                </p:nvGrpSpPr>
                <p:grpSpPr>
                  <a:xfrm>
                    <a:off x="-35250" y="1407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97" name="Google Shape;97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8" name="Google Shape;98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99" name="Google Shape;99;p13"/>
                  <p:cNvGrpSpPr/>
                  <p:nvPr/>
                </p:nvGrpSpPr>
                <p:grpSpPr>
                  <a:xfrm>
                    <a:off x="-35250" y="13016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100" name="Google Shape;100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01" name="Google Shape;101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grpSp>
            <p:nvGrpSpPr>
              <p:cNvPr id="102" name="Google Shape;102;p13"/>
              <p:cNvGrpSpPr/>
              <p:nvPr/>
            </p:nvGrpSpPr>
            <p:grpSpPr>
              <a:xfrm>
                <a:off x="-35250" y="2693425"/>
                <a:ext cx="5538800" cy="2245600"/>
                <a:chOff x="-35250" y="140725"/>
                <a:chExt cx="5538800" cy="2245600"/>
              </a:xfrm>
            </p:grpSpPr>
            <p:grpSp>
              <p:nvGrpSpPr>
                <p:cNvPr id="103" name="Google Shape;103;p13"/>
                <p:cNvGrpSpPr/>
                <p:nvPr/>
              </p:nvGrpSpPr>
              <p:grpSpPr>
                <a:xfrm>
                  <a:off x="-35250" y="140725"/>
                  <a:ext cx="2883700" cy="2245600"/>
                  <a:chOff x="-35250" y="140725"/>
                  <a:chExt cx="2883700" cy="2245600"/>
                </a:xfrm>
              </p:grpSpPr>
              <p:grpSp>
                <p:nvGrpSpPr>
                  <p:cNvPr id="104" name="Google Shape;104;p13"/>
                  <p:cNvGrpSpPr/>
                  <p:nvPr/>
                </p:nvGrpSpPr>
                <p:grpSpPr>
                  <a:xfrm>
                    <a:off x="-35250" y="1407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105" name="Google Shape;105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06" name="Google Shape;106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107" name="Google Shape;107;p13"/>
                  <p:cNvGrpSpPr/>
                  <p:nvPr/>
                </p:nvGrpSpPr>
                <p:grpSpPr>
                  <a:xfrm>
                    <a:off x="-35250" y="13016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108" name="Google Shape;108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09" name="Google Shape;109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110" name="Google Shape;110;p13"/>
                <p:cNvGrpSpPr/>
                <p:nvPr/>
              </p:nvGrpSpPr>
              <p:grpSpPr>
                <a:xfrm>
                  <a:off x="2619850" y="140725"/>
                  <a:ext cx="2883700" cy="2245600"/>
                  <a:chOff x="-35250" y="140725"/>
                  <a:chExt cx="2883700" cy="2245600"/>
                </a:xfrm>
              </p:grpSpPr>
              <p:grpSp>
                <p:nvGrpSpPr>
                  <p:cNvPr id="111" name="Google Shape;111;p13"/>
                  <p:cNvGrpSpPr/>
                  <p:nvPr/>
                </p:nvGrpSpPr>
                <p:grpSpPr>
                  <a:xfrm>
                    <a:off x="-35250" y="1407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112" name="Google Shape;112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13" name="Google Shape;113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114" name="Google Shape;114;p13"/>
                  <p:cNvGrpSpPr/>
                  <p:nvPr/>
                </p:nvGrpSpPr>
                <p:grpSpPr>
                  <a:xfrm>
                    <a:off x="-35250" y="1301625"/>
                    <a:ext cx="2883700" cy="1084700"/>
                    <a:chOff x="-35250" y="140725"/>
                    <a:chExt cx="2883700" cy="1084700"/>
                  </a:xfrm>
                </p:grpSpPr>
                <p:pic>
                  <p:nvPicPr>
                    <p:cNvPr id="115" name="Google Shape;115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-35250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16" name="Google Shape;116;p13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237275" y="140725"/>
                      <a:ext cx="1611175" cy="1084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</p:grpSp>
      </p:grpSp>
      <p:sp>
        <p:nvSpPr>
          <p:cNvPr id="117" name="Google Shape;117;p13"/>
          <p:cNvSpPr/>
          <p:nvPr/>
        </p:nvSpPr>
        <p:spPr>
          <a:xfrm>
            <a:off x="0" y="0"/>
            <a:ext cx="9144000" cy="52155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"/>
                <a:ea typeface="Lexend"/>
                <a:cs typeface="Lexend"/>
                <a:sym typeface="Lexend"/>
              </a:rPr>
              <a:t>¿En serio es TDAH o solo es un tremendo </a:t>
            </a:r>
            <a:r>
              <a:rPr lang="en-GB">
                <a:latin typeface="Lexend"/>
                <a:ea typeface="Lexend"/>
                <a:cs typeface="Lexend"/>
                <a:sym typeface="Lexend"/>
              </a:rPr>
              <a:t>imbécil</a:t>
            </a:r>
            <a:r>
              <a:rPr lang="en-GB">
                <a:latin typeface="Lexend"/>
                <a:ea typeface="Lexend"/>
                <a:cs typeface="Lexend"/>
                <a:sym typeface="Lexend"/>
              </a:rPr>
              <a:t>?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625" y="-95400"/>
            <a:ext cx="2892749" cy="52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cuando por culpa de un chango casi lo terminan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050" y="-47550"/>
            <a:ext cx="4333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cuando nació con cara de zonzo x2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75" y="377062"/>
            <a:ext cx="7634250" cy="42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uando decía Boom, bitch!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625" y="-95250"/>
            <a:ext cx="2892749" cy="5339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uando siempre iba a mi casa a robarme almuerzo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288" y="561650"/>
            <a:ext cx="7147023" cy="402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uando empezó a gustarle el crush eterno de su causa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0" l="22869" r="48636" t="15732"/>
          <a:stretch/>
        </p:blipFill>
        <p:spPr>
          <a:xfrm>
            <a:off x="3278775" y="-466801"/>
            <a:ext cx="2596048" cy="569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uando nació con cara de zonzo x3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294" y="-95250"/>
            <a:ext cx="4015400" cy="279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100" y="2015750"/>
            <a:ext cx="4015401" cy="32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1" y="0"/>
            <a:ext cx="28932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uando quiso ser chamán por año nuevo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qué chch tengo fotos de tu DNI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 rotWithShape="1">
          <a:blip r:embed="rId3">
            <a:alphaModFix/>
          </a:blip>
          <a:srcRect b="16819" l="0" r="0" t="14191"/>
          <a:stretch/>
        </p:blipFill>
        <p:spPr>
          <a:xfrm>
            <a:off x="1158300" y="704200"/>
            <a:ext cx="2068724" cy="2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721" y="409893"/>
            <a:ext cx="4611575" cy="3216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625" y="-95400"/>
            <a:ext cx="2892749" cy="52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/>
          <p:nvPr>
            <p:ph type="title"/>
          </p:nvPr>
        </p:nvSpPr>
        <p:spPr>
          <a:xfrm>
            <a:off x="311700" y="3599250"/>
            <a:ext cx="85206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Cuando en un día me sacó un McFlurry y un cuarto de Pollo a la brasa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>
            <a:off x="-19050" y="-47625"/>
            <a:ext cx="9401100" cy="51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"/>
          <p:cNvSpPr txBox="1"/>
          <p:nvPr>
            <p:ph type="ctrTitle"/>
          </p:nvPr>
        </p:nvSpPr>
        <p:spPr>
          <a:xfrm>
            <a:off x="366450" y="886950"/>
            <a:ext cx="8520600" cy="9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"/>
                <a:ea typeface="Lexend"/>
                <a:cs typeface="Lexend"/>
                <a:sym typeface="Lexend"/>
              </a:rPr>
              <a:t>¿</a:t>
            </a:r>
            <a:r>
              <a:rPr lang="en-GB">
                <a:latin typeface="Lexend"/>
                <a:ea typeface="Lexend"/>
                <a:cs typeface="Lexend"/>
                <a:sym typeface="Lexend"/>
              </a:rPr>
              <a:t>Qué es el TDAH?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5" name="Google Shape;125;p14"/>
          <p:cNvSpPr txBox="1"/>
          <p:nvPr>
            <p:ph idx="1" type="subTitle"/>
          </p:nvPr>
        </p:nvSpPr>
        <p:spPr>
          <a:xfrm>
            <a:off x="366450" y="2639550"/>
            <a:ext cx="8520600" cy="1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latin typeface="Lexend"/>
                <a:ea typeface="Lexend"/>
                <a:cs typeface="Lexend"/>
                <a:sym typeface="Lexend"/>
              </a:rPr>
              <a:t>El trastorno por déficit de atención e hiperactividad (TDAH) es una afección crónica que afecta a millones de niños y a menudo continúa en la edad adulta. El TDAH incluye una combinación de problemas persistentes, tales como dificultad para mantener la atención, hiperactividad y comportamiento impulsivo.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763" y="-147125"/>
            <a:ext cx="6046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cuando nació con cara de zonzo x4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50" y="220750"/>
            <a:ext cx="6528101" cy="4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uando no quiere gastar dinero virtual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1" y="0"/>
            <a:ext cx="28932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uando le escribió a Valeria solo para joder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/>
          </a:blip>
          <a:srcRect b="51575" l="67838" r="0" t="2550"/>
          <a:stretch/>
        </p:blipFill>
        <p:spPr>
          <a:xfrm>
            <a:off x="2076925" y="222075"/>
            <a:ext cx="1534501" cy="189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 rotWithShape="1">
          <a:blip r:embed="rId4">
            <a:alphaModFix/>
          </a:blip>
          <a:srcRect b="0" l="0" r="69905" t="0"/>
          <a:stretch/>
        </p:blipFill>
        <p:spPr>
          <a:xfrm>
            <a:off x="5327948" y="222075"/>
            <a:ext cx="1748756" cy="18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6913" y="2428600"/>
            <a:ext cx="4999775" cy="25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613" y="-373375"/>
            <a:ext cx="4346376" cy="57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>
            <p:ph type="title"/>
          </p:nvPr>
        </p:nvSpPr>
        <p:spPr>
          <a:xfrm>
            <a:off x="311700" y="318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pero los momentos donde más decía WTF con Farch…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25" y="1950850"/>
            <a:ext cx="2289275" cy="30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 title="sound effect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25" y="1950850"/>
            <a:ext cx="2289275" cy="30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27" y="-95257"/>
            <a:ext cx="2289276" cy="407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 title="sound effect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25" y="1950850"/>
            <a:ext cx="2289275" cy="30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27" y="-95257"/>
            <a:ext cx="2289276" cy="407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450" y="2787725"/>
            <a:ext cx="4978624" cy="22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 title="sound effect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25" y="1950850"/>
            <a:ext cx="2289275" cy="30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27" y="-95257"/>
            <a:ext cx="2289276" cy="407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450" y="2787725"/>
            <a:ext cx="4978624" cy="22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0211" y="81500"/>
            <a:ext cx="2400099" cy="31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 title="sound effect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25" y="1950850"/>
            <a:ext cx="2289275" cy="30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27" y="-95257"/>
            <a:ext cx="2289276" cy="407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450" y="2787725"/>
            <a:ext cx="4978624" cy="22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0211" y="81500"/>
            <a:ext cx="2400099" cy="31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40529" y="-227850"/>
            <a:ext cx="2711100" cy="361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 title="sound effect.mp3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/>
          <p:nvPr/>
        </p:nvSpPr>
        <p:spPr>
          <a:xfrm>
            <a:off x="0" y="-23850"/>
            <a:ext cx="9401100" cy="51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 txBox="1"/>
          <p:nvPr>
            <p:ph type="ctrTitle"/>
          </p:nvPr>
        </p:nvSpPr>
        <p:spPr>
          <a:xfrm>
            <a:off x="1086000" y="886950"/>
            <a:ext cx="6972000" cy="9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"/>
                <a:ea typeface="Lexend"/>
                <a:cs typeface="Lexend"/>
                <a:sym typeface="Lexend"/>
              </a:rPr>
              <a:t>¿Qué se decidirá hoy?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15"/>
          <p:cNvSpPr txBox="1"/>
          <p:nvPr>
            <p:ph idx="1" type="subTitle"/>
          </p:nvPr>
        </p:nvSpPr>
        <p:spPr>
          <a:xfrm>
            <a:off x="1379388" y="2648950"/>
            <a:ext cx="20076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Lexend"/>
                <a:ea typeface="Lexend"/>
                <a:cs typeface="Lexend"/>
                <a:sym typeface="Lexend"/>
              </a:rPr>
              <a:t>Medicado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15"/>
          <p:cNvSpPr txBox="1"/>
          <p:nvPr>
            <p:ph idx="1" type="subTitle"/>
          </p:nvPr>
        </p:nvSpPr>
        <p:spPr>
          <a:xfrm>
            <a:off x="5818038" y="2648950"/>
            <a:ext cx="21189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Lexend"/>
                <a:ea typeface="Lexend"/>
                <a:cs typeface="Lexend"/>
                <a:sym typeface="Lexend"/>
              </a:rPr>
              <a:t>Cancelado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25" y="1950850"/>
            <a:ext cx="2289275" cy="30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27" y="-95257"/>
            <a:ext cx="2289276" cy="407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450" y="2787725"/>
            <a:ext cx="4978624" cy="22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0211" y="81500"/>
            <a:ext cx="2400099" cy="31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40529" y="-227850"/>
            <a:ext cx="2711100" cy="361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1600" y="1611925"/>
            <a:ext cx="40005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2" title="sound effect.mp3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25" y="1950850"/>
            <a:ext cx="2289275" cy="30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27" y="-95257"/>
            <a:ext cx="2289276" cy="407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450" y="2787725"/>
            <a:ext cx="4978624" cy="22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0211" y="81500"/>
            <a:ext cx="2400099" cy="31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40529" y="-227850"/>
            <a:ext cx="2711100" cy="361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1600" y="1611925"/>
            <a:ext cx="40005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1371" y="81500"/>
            <a:ext cx="2567751" cy="342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3" title="sound effect.mp3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25" y="1950850"/>
            <a:ext cx="2289275" cy="30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27" y="-95257"/>
            <a:ext cx="2289276" cy="407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450" y="2787725"/>
            <a:ext cx="4978624" cy="22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0211" y="81500"/>
            <a:ext cx="2400099" cy="31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40529" y="-227850"/>
            <a:ext cx="2711100" cy="361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1600" y="1611925"/>
            <a:ext cx="40005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1371" y="81500"/>
            <a:ext cx="2567751" cy="342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8198" y="674250"/>
            <a:ext cx="3098976" cy="4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 title="sound effect.mp3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25" y="1950850"/>
            <a:ext cx="2289275" cy="30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27" y="-95257"/>
            <a:ext cx="2289276" cy="407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450" y="2787725"/>
            <a:ext cx="4978624" cy="22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0211" y="81500"/>
            <a:ext cx="2400099" cy="31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40529" y="-227850"/>
            <a:ext cx="2711100" cy="361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1600" y="1611925"/>
            <a:ext cx="40005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1371" y="81500"/>
            <a:ext cx="2567751" cy="342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8198" y="674250"/>
            <a:ext cx="3098976" cy="4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6573" y="485560"/>
            <a:ext cx="5840451" cy="39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 title="sound effect.mp3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43400" y="2343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299" y="1596612"/>
            <a:ext cx="564000" cy="57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950" y="1647350"/>
            <a:ext cx="427500" cy="4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2150" y="1475600"/>
            <a:ext cx="742774" cy="64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9650" y="1612004"/>
            <a:ext cx="389098" cy="5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62850" y="1919675"/>
            <a:ext cx="518926" cy="6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550" y="1403925"/>
            <a:ext cx="879474" cy="116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650" y="453150"/>
            <a:ext cx="685800" cy="9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/>
          <p:nvPr/>
        </p:nvSpPr>
        <p:spPr>
          <a:xfrm>
            <a:off x="-66675" y="-57150"/>
            <a:ext cx="9229800" cy="5219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85" y="0"/>
            <a:ext cx="29004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550" y="1403925"/>
            <a:ext cx="879474" cy="116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179" y="634674"/>
            <a:ext cx="708376" cy="91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/>
          <p:nvPr/>
        </p:nvSpPr>
        <p:spPr>
          <a:xfrm>
            <a:off x="-66675" y="-57150"/>
            <a:ext cx="9229800" cy="521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13" y="590550"/>
            <a:ext cx="4829175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 txBox="1"/>
          <p:nvPr/>
        </p:nvSpPr>
        <p:spPr>
          <a:xfrm>
            <a:off x="2162175" y="-133350"/>
            <a:ext cx="54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-19050" y="-47625"/>
            <a:ext cx="9401100" cy="51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 txBox="1"/>
          <p:nvPr>
            <p:ph type="ctrTitle"/>
          </p:nvPr>
        </p:nvSpPr>
        <p:spPr>
          <a:xfrm>
            <a:off x="366450" y="565225"/>
            <a:ext cx="8520600" cy="16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exend"/>
                <a:ea typeface="Lexend"/>
                <a:cs typeface="Lexend"/>
                <a:sym typeface="Lexend"/>
              </a:rPr>
              <a:t>¿Cómo llegaremos a una decisión?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6"/>
          <p:cNvSpPr txBox="1"/>
          <p:nvPr>
            <p:ph idx="1" type="subTitle"/>
          </p:nvPr>
        </p:nvSpPr>
        <p:spPr>
          <a:xfrm>
            <a:off x="366450" y="2639550"/>
            <a:ext cx="8520600" cy="1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Lexend"/>
                <a:ea typeface="Lexend"/>
                <a:cs typeface="Lexend"/>
                <a:sym typeface="Lexend"/>
              </a:rPr>
              <a:t>Habrá una votación al finalizar el PPT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Lexend"/>
                <a:ea typeface="Lexend"/>
                <a:cs typeface="Lexend"/>
                <a:sym typeface="Lexend"/>
              </a:rPr>
              <a:t>*Farge tiene una llamada comodín *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Lexend"/>
                <a:ea typeface="Lexend"/>
                <a:cs typeface="Lexend"/>
                <a:sym typeface="Lexend"/>
              </a:rPr>
              <a:t>1 shot para mí por cada voto positivo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Lexend"/>
                <a:ea typeface="Lexend"/>
                <a:cs typeface="Lexend"/>
                <a:sym typeface="Lexend"/>
              </a:rPr>
              <a:t>1 shot para Farch por cada voto negativo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550" y="1403925"/>
            <a:ext cx="879474" cy="116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126" y="600800"/>
            <a:ext cx="704650" cy="9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/>
          <p:nvPr/>
        </p:nvSpPr>
        <p:spPr>
          <a:xfrm>
            <a:off x="-66675" y="-57150"/>
            <a:ext cx="9229800" cy="5219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84" y="95250"/>
            <a:ext cx="37978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550" y="1403925"/>
            <a:ext cx="879474" cy="116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200" y="222825"/>
            <a:ext cx="2409374" cy="17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/>
          <p:nvPr/>
        </p:nvSpPr>
        <p:spPr>
          <a:xfrm>
            <a:off x="0" y="-76200"/>
            <a:ext cx="9229800" cy="5219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597" y="619125"/>
            <a:ext cx="25284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5"/>
          <p:cNvSpPr txBox="1"/>
          <p:nvPr/>
        </p:nvSpPr>
        <p:spPr>
          <a:xfrm>
            <a:off x="5114925" y="1657350"/>
            <a:ext cx="8955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5"/>
          <p:cNvSpPr/>
          <p:nvPr/>
        </p:nvSpPr>
        <p:spPr>
          <a:xfrm flipH="1">
            <a:off x="6219975" y="762075"/>
            <a:ext cx="1257300" cy="6477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ñofi</a:t>
            </a:r>
            <a:endParaRPr/>
          </a:p>
        </p:txBody>
      </p:sp>
      <p:pic>
        <p:nvPicPr>
          <p:cNvPr id="454" name="Google Shape;45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75" y="268988"/>
            <a:ext cx="4529325" cy="45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5"/>
          <p:cNvSpPr/>
          <p:nvPr/>
        </p:nvSpPr>
        <p:spPr>
          <a:xfrm>
            <a:off x="978125" y="1536825"/>
            <a:ext cx="1298400" cy="19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5"/>
          <p:cNvSpPr txBox="1"/>
          <p:nvPr/>
        </p:nvSpPr>
        <p:spPr>
          <a:xfrm>
            <a:off x="1145375" y="1431825"/>
            <a:ext cx="9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agarre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57" name="Google Shape;45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1600" y="1860500"/>
            <a:ext cx="574925" cy="7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956" y="3325850"/>
            <a:ext cx="801450" cy="9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5381" y="3325850"/>
            <a:ext cx="801450" cy="81672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5"/>
          <p:cNvSpPr/>
          <p:nvPr/>
        </p:nvSpPr>
        <p:spPr>
          <a:xfrm>
            <a:off x="3616900" y="4539225"/>
            <a:ext cx="1298400" cy="19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5"/>
          <p:cNvSpPr txBox="1"/>
          <p:nvPr/>
        </p:nvSpPr>
        <p:spPr>
          <a:xfrm>
            <a:off x="3616900" y="4434225"/>
            <a:ext cx="14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 no juego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304" y="1850662"/>
            <a:ext cx="630300" cy="81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6950" y="138073"/>
            <a:ext cx="630300" cy="87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7474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-85725" y="-57150"/>
            <a:ext cx="9363000" cy="5200800"/>
          </a:xfrm>
          <a:prstGeom prst="rect">
            <a:avLst/>
          </a:prstGeom>
          <a:solidFill>
            <a:srgbClr val="74747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-2"/>
            <a:ext cx="38576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Momentos en los que dije WTF con Farge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700" y="291738"/>
            <a:ext cx="3882602" cy="446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cuando nació con cara de zonzo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625" y="-95400"/>
            <a:ext cx="2892749" cy="52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cuando casi se va en pálida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00" y="-95250"/>
            <a:ext cx="4102151" cy="548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Cuando anunció que era el Nuevo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368" y="1363325"/>
            <a:ext cx="1812624" cy="241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/>
          <p:nvPr/>
        </p:nvSpPr>
        <p:spPr>
          <a:xfrm flipH="1">
            <a:off x="4239235" y="876100"/>
            <a:ext cx="3014442" cy="1695654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</a:t>
            </a:r>
            <a:r>
              <a:rPr lang="en-GB"/>
              <a:t>oy el nuevo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-57150" y="-95250"/>
            <a:ext cx="9267900" cy="5238900"/>
          </a:xfrm>
          <a:prstGeom prst="rect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625" y="-95400"/>
            <a:ext cx="2892749" cy="52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359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-GB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uando no se afeitó su bigote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